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01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 spc="200">
                <a:solidFill>
                  <a:srgbClr val="A7ADB5"/>
                </a:solidFill>
                <a:latin typeface="IBM Plex Mono"/>
              </a:rPr>
              <a:t>ASIMOV 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Sistemas a medida en 7 días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92608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000">
                <a:solidFill>
                  <a:srgbClr val="ECE9E3"/>
                </a:solidFill>
                <a:latin typeface="IBM Plex Sans"/>
              </a:rPr>
              <a:t>Software hecho con inteligencia artificial para empresas que ya no caben en Excel.</a:t>
            </a:r>
          </a:p>
          <a:p>
            <a:pPr>
              <a:spcAft>
                <a:spcPts val="1000"/>
              </a:spcAft>
            </a:pPr>
            <a:r>
              <a:rPr sz="2000">
                <a:solidFill>
                  <a:srgbClr val="ECE9E3"/>
                </a:solidFill>
                <a:latin typeface="IBM Plex Sans"/>
              </a:rPr>
              <a:t>España · Miami · Latinoamérica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02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El problema que resolvemos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El reporte se pide el lunes y llega el jueves.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La venta vive en 20 mensajes de WhatsApp.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Tres personas copian lo mismo en tres Excel.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El software «de paquete» no se adapta y cobra todos los meses.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03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Qué hacemos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Dashboards que la gerencia sí abre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Webs y tiendas que venden solas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Automatizaciones: reportes, correos, feeds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CRM y herramientas comerciales a medida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Chatbots de WhatsApp con IA que venden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Configuradores y piezas interactivas de producto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04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Cómo: Protocolo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Día 0 · Radiografía gratis: 45 minutos, vemos tu operación.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Días 1–2 · Demo con tus datos reales.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Días 3–6 · Construcción, con avances diarios.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Día 7 · Encendido. Si no funciona, no pagas.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05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Por qué 7 días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Construimos con Claude y herramientas de nube sin servidores.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Lo que antes tomaba 3 meses y un equipo, hoy lo hace un ingeniero con IA en una semana.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El precio baja, la velocidad sube, el sistema es tuyo.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06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Las herramientas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Claude Code: construye el sistema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Cloudflare Pages y Workers: la web, gratis y sin servidor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D1: la base de datos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Resend: correos automáticos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WhatsApp: avisos y ventas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Google Sheets cuando el cliente ya vive ahí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B850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6B7078"/>
                </a:solidFill>
                <a:latin typeface="IBM Plex Mono"/>
              </a:rPr>
              <a:t>07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6B7078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1A1D23"/>
                </a:solidFill>
                <a:latin typeface="Michroma"/>
              </a:rPr>
              <a:t>Lo que ya construimos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B8501F"/>
                </a:solidFill>
                <a:latin typeface="IBM Plex Mono"/>
              </a:rPr>
              <a:t>/  </a:t>
            </a:r>
            <a:r>
              <a:rPr sz="1800">
                <a:solidFill>
                  <a:srgbClr val="1A1D23"/>
                </a:solidFill>
                <a:latin typeface="IBM Plex Sans"/>
              </a:rPr>
              <a:t>Configurador 3D de escritorios para una tienda online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B8501F"/>
                </a:solidFill>
                <a:latin typeface="IBM Plex Mono"/>
              </a:rPr>
              <a:t>/  </a:t>
            </a:r>
            <a:r>
              <a:rPr sz="1800">
                <a:solidFill>
                  <a:srgbClr val="1A1D23"/>
                </a:solidFill>
                <a:latin typeface="IBM Plex Sans"/>
              </a:rPr>
              <a:t>Dashboard de ventas multi-negocio en tiempo real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B8501F"/>
                </a:solidFill>
                <a:latin typeface="IBM Plex Mono"/>
              </a:rPr>
              <a:t>/  </a:t>
            </a:r>
            <a:r>
              <a:rPr sz="1800">
                <a:solidFill>
                  <a:srgbClr val="1A1D23"/>
                </a:solidFill>
                <a:latin typeface="IBM Plex Sans"/>
              </a:rPr>
              <a:t>Red de control para más de 100 talleres terceros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B8501F"/>
                </a:solidFill>
                <a:latin typeface="IBM Plex Mono"/>
              </a:rPr>
              <a:t>/  </a:t>
            </a:r>
            <a:r>
              <a:rPr sz="1800">
                <a:solidFill>
                  <a:srgbClr val="1A1D23"/>
                </a:solidFill>
                <a:latin typeface="IBM Plex Sans"/>
              </a:rPr>
              <a:t>Marketplace de muebles con 30 tiendas y 9 850 productos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B8501F"/>
                </a:solidFill>
                <a:latin typeface="IBM Plex Mono"/>
              </a:rPr>
              <a:t>/  </a:t>
            </a:r>
            <a:r>
              <a:rPr sz="1800">
                <a:solidFill>
                  <a:srgbClr val="1A1D23"/>
                </a:solidFill>
                <a:latin typeface="IBM Plex Sans"/>
              </a:rPr>
              <a:t>Reservas a domicilio para servicios de belleza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B8501F"/>
                </a:solidFill>
                <a:latin typeface="IBM Plex Mono"/>
              </a:rPr>
              <a:t>/  </a:t>
            </a:r>
            <a:r>
              <a:rPr sz="1800">
                <a:solidFill>
                  <a:srgbClr val="1A1D23"/>
                </a:solidFill>
                <a:latin typeface="IBM Plex Sans"/>
              </a:rPr>
              <a:t>Robot que arma reportes y feeds desde el correo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B8501F"/>
                </a:solidFill>
                <a:latin typeface="IBM Plex Mono"/>
              </a:rPr>
              <a:t>/  </a:t>
            </a:r>
            <a:r>
              <a:rPr sz="1800">
                <a:solidFill>
                  <a:srgbClr val="1A1D23"/>
                </a:solidFill>
                <a:latin typeface="IBM Plex Sans"/>
              </a:rPr>
              <a:t>22 fichas en asimov-systems.lat/trabajo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08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Quiénes somos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Dum Figueroa · IA, martech y data.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Mayron Ramos · IA y supply chain.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Daniel Oncebay · IA, ecommerce y SEO.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Jose Sanchez · IA, analytics y web.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Cuatro socios con carrera corporativa que construyen con IA desde la práctica: cada sistema que vendemos antes lo usamos en negocios propios.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09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Por qué «Asimov»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Isaac Asimov imaginó robots que trabajan para las personas, con leyes claras.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Nosotros construimos sistemas que trabajan para tu negocio, con una ley cero: el negocio primero.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El planeta del logo es Términus; el satélite cobre somos nosotros orbitando tu empresa.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10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Para quién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Empresas de 5 a 200 personas en España, Miami y Latinoamérica.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Dueños y gerentes que ya saben qué les duele.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Comercio, distribución, servicios, talleres, retail.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No: quien quiere «una app como Uber» sin negocio detrás.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11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Cuánto cuesta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Depende de una sola cosa: cuánto pierdes hoy.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La radiografía del día 0 es gratis y termina con un precio cerrado para 7 días.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E8743B"/>
                </a:solidFill>
                <a:latin typeface="IBM Plex Mono"/>
              </a:rPr>
              <a:t>/  </a:t>
            </a:r>
            <a:r>
              <a:rPr sz="1800">
                <a:solidFill>
                  <a:srgbClr val="ECE9E3"/>
                </a:solidFill>
                <a:latin typeface="IBM Plex Sans"/>
              </a:rPr>
              <a:t>Sin mensualidades obligatorias: el sistema es tuyo.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0" cy="36576"/>
          </a:xfrm>
          <a:prstGeom prst="rect">
            <a:avLst/>
          </a:prstGeom>
          <a:solidFill>
            <a:srgbClr val="E874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200">
                <a:solidFill>
                  <a:srgbClr val="A7ADB5"/>
                </a:solidFill>
                <a:latin typeface="IBM Plex Mono"/>
              </a:rPr>
              <a:t>12 /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0" y="630936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spc="300">
                <a:solidFill>
                  <a:srgbClr val="A7ADB5"/>
                </a:solidFill>
                <a:latin typeface="Michroma"/>
              </a:rPr>
              <a:t>ASIMOV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05840"/>
            <a:ext cx="27432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0" b="0">
                <a:solidFill>
                  <a:srgbClr val="E8743B"/>
                </a:solidFill>
                <a:latin typeface="Michroma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108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0" spc="100">
                <a:solidFill>
                  <a:srgbClr val="ECE9E3"/>
                </a:solidFill>
                <a:latin typeface="Michroma"/>
              </a:rPr>
              <a:t>Agenda tu radiografía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38912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000">
                <a:solidFill>
                  <a:srgbClr val="ECE9E3"/>
                </a:solidFill>
                <a:latin typeface="IBM Plex Sans"/>
              </a:rPr>
              <a:t>asimov-systems.lat · TikTok @asimov.ia · España · Miami · Latam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